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0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34A79-AAF5-472D-A51C-29222D6A4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7366DB-1E3F-4DA3-89DC-2533C32B3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AA62A-EE66-4633-BD3D-8FA2D2970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3BBCF-456D-4244-BA04-1218AB900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4BB6B-89E5-415F-AA38-D18BA8933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716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BF28C-816F-4FB4-B654-9D6501A7F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0DF3B-5D61-4BE1-B158-14E4AD29D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99605-C160-43D5-9A6A-2170C8BB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C97E1-5A08-4FC4-ACB5-17D4A8196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37EB2-07B1-454A-AD40-CA83A069D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66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04541-85BE-4C0A-809F-C6A514B0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B97DA-44A5-4104-8B3A-84100474E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46564B-2D29-40B8-BF37-8FD1937D3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6E1B3-E145-48AE-9749-674DDAE9D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652A0-BF57-4A91-9F56-2E07272B5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2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6602E-A5B2-461E-B3DA-7D0A28D0B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00DA8-13EB-4C1A-86EC-25E39F2453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609BA6-6A0D-4C72-A1A6-95DFD52F9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A56B8A-F7A7-4756-8AC3-5552EFB31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8BB9DE-BDEE-4DF3-96F9-C9A0E6A9B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DE4254-36B3-4889-8541-4369F63EF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65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02654-97B0-4CE5-960B-AE913D877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93B42D-2A80-4205-A673-C23B2C980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B6E120-E38C-41AA-B0DD-8AB7B60674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C8577F-F286-4CFF-A074-7B5656DAF6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C1B4C-A491-431B-9413-65C7F092EF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349E92-4BE3-4A4B-8FD2-21E786ABC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62D787-2B7E-47F9-9602-8ACFCDC3A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CFC2FB-8003-42DD-A853-F0A8AF65B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64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625F8-6DEE-4E21-B569-02627CA61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5A2CE9-A7D5-4A70-B213-7264E33D3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4CF829-8BD4-4368-994F-11DA8F9F7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2C234D-6A64-4E2F-B235-796E1783C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88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D7DB7A-889F-44F4-8BA9-142F2EF2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6C21BC-03F1-4BCE-B088-E1837681A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5B6A5-C112-4032-BA41-99AF89FD2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23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489E6-B12B-4A3B-958B-A6DD20687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C622C-1CEE-4AA8-86AD-40E5D89F7F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7AD13-E1FC-44FB-B6D3-3FCCA62F2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70B194-1817-433D-8DCD-3B35416D4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EDDBE-5979-4E79-A41E-3542082F7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70CFB-7B6F-4BB5-A73E-6121E5A48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131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15414-1B71-4339-A2BB-20C659DCD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21B32C-AA47-4BBA-A49F-89E4FC79D5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41E305-68A6-421B-A682-7CB9192D1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AAB222-821A-4ED9-A385-44F39B817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1A392E-7069-44E7-8DE3-7DEB3CE98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1CCA78-6D93-43B5-8427-DF7E2FBAD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77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3A53E-1E81-44C7-A6FF-D5F55E0AB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84A869-A947-4C8C-AB63-C1D1EB30A0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E1E92-BCBC-4B83-AF82-C578CD7D6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07FA1-F7E6-49C6-86F9-973418D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A4D35-2F33-495E-8C10-5F3A9812A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5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00289F-5599-4A40-83A6-853A21D7F1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2B941B-07DE-4F03-BE1F-7F65A31B1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E5812D-F5B3-4098-8047-6F797EAD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CD552C-0065-4832-8493-8D1FD88F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CF747-B850-4346-9138-C807612BD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6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0201DC-BD94-4580-A555-CDBBE0BFC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FB152A-1C00-422B-AD77-D0E3EAF8A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FDA52-1F3A-4140-8A41-CCE59BD752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2B7E6-1753-40A1-86B6-D5E715865F07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41A97-8AE3-4984-A811-21742FAB21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AB23D-65F9-4F26-A772-FB5267774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3FEC5-F4B7-48FD-B4ED-95CEDFBB1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5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76E70-7FD9-4279-AD6E-C9D5FAE2B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ABDE4B-339A-4D5F-BED4-D6A534B7E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993420" y="743736"/>
            <a:ext cx="16614062" cy="567610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zones of regulation assembly">
            <a:extLst>
              <a:ext uri="{FF2B5EF4-FFF2-40B4-BE49-F238E27FC236}">
                <a16:creationId xmlns:a16="http://schemas.microsoft.com/office/drawing/2014/main" id="{006D84E3-7321-45A3-B206-A822C6546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" y="564022"/>
            <a:ext cx="12277373" cy="437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36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E0BE5-33F6-4A17-8A0F-6B78688BB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9600" b="1" u="sng" dirty="0">
                <a:solidFill>
                  <a:srgbClr val="FFC000"/>
                </a:solidFill>
              </a:rPr>
              <a:t>What are they?</a:t>
            </a:r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3583A75C-F079-4391-A893-BA64E6FF9A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82" y="1557740"/>
            <a:ext cx="7508145" cy="6009574"/>
          </a:xfrm>
        </p:spPr>
      </p:pic>
    </p:spTree>
    <p:extLst>
      <p:ext uri="{BB962C8B-B14F-4D97-AF65-F5344CB8AC3E}">
        <p14:creationId xmlns:p14="http://schemas.microsoft.com/office/powerpoint/2010/main" val="1233766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B72A6-5E4B-4CAB-B080-48EDD0B79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T:\SENDCO\Zones of regulation\368c65cd3147ab4198005ed11b4565fa.jpg">
            <a:extLst>
              <a:ext uri="{FF2B5EF4-FFF2-40B4-BE49-F238E27FC236}">
                <a16:creationId xmlns:a16="http://schemas.microsoft.com/office/drawing/2014/main" id="{9293896F-5BF6-4981-9966-3E16A1C0ECE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602" y="3727376"/>
            <a:ext cx="5731510" cy="3474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Content Placeholder 3" descr="Image result for Zones of regulation">
            <a:extLst>
              <a:ext uri="{FF2B5EF4-FFF2-40B4-BE49-F238E27FC236}">
                <a16:creationId xmlns:a16="http://schemas.microsoft.com/office/drawing/2014/main" id="{96B12440-C459-4955-A341-FB649D1B88E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3961"/>
            <a:ext cx="8248981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Zones of regulation">
            <a:extLst>
              <a:ext uri="{FF2B5EF4-FFF2-40B4-BE49-F238E27FC236}">
                <a16:creationId xmlns:a16="http://schemas.microsoft.com/office/drawing/2014/main" id="{EC173B9E-B243-450F-B058-AC0B0F22E7C4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981" y="-142613"/>
            <a:ext cx="4116390" cy="3869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108E20-EBC8-4773-A137-96F794753CF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187" y="3766846"/>
            <a:ext cx="2939415" cy="2762250"/>
          </a:xfrm>
          <a:prstGeom prst="rect">
            <a:avLst/>
          </a:prstGeom>
          <a:noFill/>
        </p:spPr>
      </p:pic>
      <p:pic>
        <p:nvPicPr>
          <p:cNvPr id="10" name="Picture 9" descr="Image result for Zones of regulation in the classroom">
            <a:extLst>
              <a:ext uri="{FF2B5EF4-FFF2-40B4-BE49-F238E27FC236}">
                <a16:creationId xmlns:a16="http://schemas.microsoft.com/office/drawing/2014/main" id="{49044829-234E-49B0-A518-F4E727DEBD4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7377"/>
            <a:ext cx="3588187" cy="3130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0879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9AEC2-45E5-4114-BED6-C76C92AB0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u="sng" dirty="0">
                <a:solidFill>
                  <a:srgbClr val="FFC000"/>
                </a:solidFill>
              </a:rPr>
              <a:t>What made us feel this way?</a:t>
            </a:r>
            <a:endParaRPr lang="en-GB" sz="7200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834C0F-32EB-4F30-872B-1D36B12CA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38" y="1444239"/>
            <a:ext cx="7214531" cy="6080685"/>
          </a:xfrm>
        </p:spPr>
      </p:pic>
    </p:spTree>
    <p:extLst>
      <p:ext uri="{BB962C8B-B14F-4D97-AF65-F5344CB8AC3E}">
        <p14:creationId xmlns:p14="http://schemas.microsoft.com/office/powerpoint/2010/main" val="3450171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3EF23-5FEE-4A2D-98C5-E55D8A4D9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u="sng" dirty="0">
                <a:solidFill>
                  <a:srgbClr val="FFC000"/>
                </a:solidFill>
              </a:rPr>
              <a:t>Unexpected behaviours</a:t>
            </a:r>
            <a:endParaRPr lang="en-GB" sz="7200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F9E399-6615-41CC-95B0-119E5DFF46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" y="1459952"/>
            <a:ext cx="3915357" cy="26102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CCDB3E-E3FE-4119-96DC-F72DE7546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018" y="4445508"/>
            <a:ext cx="5715000" cy="2314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A8B6B4-859D-4E52-B716-0F2175DA5F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308" y="1690688"/>
            <a:ext cx="3470127" cy="23145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4229E5-5767-47FA-B31F-7AB6D18CF2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824" y="3490912"/>
            <a:ext cx="4651484" cy="32691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87D1D6-B921-450E-965B-28CA9F029F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952" y="1493378"/>
            <a:ext cx="2903433" cy="19356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FD6EF43-E187-4561-9BEF-A1EBB36A75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1763"/>
            <a:ext cx="3649054" cy="24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42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lated image">
            <a:extLst>
              <a:ext uri="{FF2B5EF4-FFF2-40B4-BE49-F238E27FC236}">
                <a16:creationId xmlns:a16="http://schemas.microsoft.com/office/drawing/2014/main" id="{53ED58DE-D603-4146-8908-D95C8D30C63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64" y="201336"/>
            <a:ext cx="10805020" cy="6333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7154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856BF-390F-474D-98E1-1E5CD0F4B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96563"/>
          </a:xfrm>
        </p:spPr>
        <p:txBody>
          <a:bodyPr>
            <a:noAutofit/>
          </a:bodyPr>
          <a:lstStyle/>
          <a:p>
            <a:r>
              <a:rPr lang="en-GB" sz="7200" b="1" u="sng" dirty="0">
                <a:solidFill>
                  <a:srgbClr val="FFC000"/>
                </a:solidFill>
              </a:rPr>
              <a:t>How can the zones help us?</a:t>
            </a:r>
            <a:endParaRPr lang="en-GB" sz="7200" u="sng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41C115D-4B2C-4823-B232-3E8B3E285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59" y="1761688"/>
            <a:ext cx="668636" cy="668636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53B8F1C-C45A-4F16-8CBE-59455A191495}"/>
              </a:ext>
            </a:extLst>
          </p:cNvPr>
          <p:cNvSpPr txBox="1"/>
          <p:nvPr/>
        </p:nvSpPr>
        <p:spPr>
          <a:xfrm>
            <a:off x="911859" y="1761688"/>
            <a:ext cx="10908229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</a:t>
            </a:r>
            <a:r>
              <a:rPr lang="en-GB" sz="3200" dirty="0"/>
              <a:t>We will learn that all emotions are OK!</a:t>
            </a:r>
          </a:p>
          <a:p>
            <a:r>
              <a:rPr lang="en-GB" sz="3200" dirty="0"/>
              <a:t>        Some are ‘not nice’ feelings but no feeling is ever bad.</a:t>
            </a:r>
          </a:p>
          <a:p>
            <a:r>
              <a:rPr lang="en-GB" sz="3200" dirty="0"/>
              <a:t>        </a:t>
            </a:r>
          </a:p>
          <a:p>
            <a:r>
              <a:rPr lang="en-GB" sz="3200" dirty="0"/>
              <a:t>        It will help us to understand emotions in others. Which will     </a:t>
            </a:r>
          </a:p>
          <a:p>
            <a:r>
              <a:rPr lang="en-GB" sz="3200" dirty="0"/>
              <a:t>        help us to help each other, when things aren’t going right.</a:t>
            </a:r>
          </a:p>
          <a:p>
            <a:endParaRPr lang="en-GB" sz="3200" dirty="0"/>
          </a:p>
          <a:p>
            <a:r>
              <a:rPr lang="en-GB" sz="3200" dirty="0"/>
              <a:t>        We will start being able to use ‘tools’ to make us feel better </a:t>
            </a:r>
          </a:p>
          <a:p>
            <a:r>
              <a:rPr lang="en-GB" sz="3200" dirty="0"/>
              <a:t>        ‘getting back to green’</a:t>
            </a:r>
          </a:p>
          <a:p>
            <a:r>
              <a:rPr lang="en-GB" sz="3200" dirty="0"/>
              <a:t>   </a:t>
            </a:r>
          </a:p>
          <a:p>
            <a:r>
              <a:rPr lang="en-GB" sz="3200" dirty="0"/>
              <a:t>        We will learn what our triggers are and how to avoid them.</a:t>
            </a:r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8B975C-5466-43CC-935B-44FD60384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59" y="3366362"/>
            <a:ext cx="668636" cy="6686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CEF698-6BFC-47EB-9ECD-CF891E33D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59" y="4636718"/>
            <a:ext cx="668636" cy="66863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B51194-4F98-4EAD-AE0E-D52AE74A2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65" y="5936231"/>
            <a:ext cx="668636" cy="66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750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111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What are they?</vt:lpstr>
      <vt:lpstr>PowerPoint Presentation</vt:lpstr>
      <vt:lpstr>What made us feel this way?</vt:lpstr>
      <vt:lpstr>Unexpected behaviours</vt:lpstr>
      <vt:lpstr>PowerPoint Presentation</vt:lpstr>
      <vt:lpstr>How can the zones help us?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North</dc:creator>
  <cp:lastModifiedBy>Emma North</cp:lastModifiedBy>
  <cp:revision>11</cp:revision>
  <dcterms:created xsi:type="dcterms:W3CDTF">2019-11-08T11:51:06Z</dcterms:created>
  <dcterms:modified xsi:type="dcterms:W3CDTF">2019-11-08T17:32:23Z</dcterms:modified>
</cp:coreProperties>
</file>